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64" r:id="rId4"/>
    <p:sldId id="271" r:id="rId5"/>
    <p:sldId id="257" r:id="rId6"/>
    <p:sldId id="277" r:id="rId7"/>
    <p:sldId id="259" r:id="rId8"/>
    <p:sldId id="284" r:id="rId9"/>
    <p:sldId id="280" r:id="rId10"/>
    <p:sldId id="263" r:id="rId11"/>
    <p:sldId id="285" r:id="rId12"/>
    <p:sldId id="269" r:id="rId13"/>
    <p:sldId id="281" r:id="rId14"/>
    <p:sldId id="283" r:id="rId15"/>
    <p:sldId id="273" r:id="rId16"/>
    <p:sldId id="278" r:id="rId17"/>
    <p:sldId id="286" r:id="rId18"/>
    <p:sldId id="287" r:id="rId19"/>
    <p:sldId id="288" r:id="rId20"/>
    <p:sldId id="270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03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4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345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72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97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7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8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44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D7F04-788C-4FCE-AD68-207529DC9F7A}" type="datetimeFigureOut">
              <a:rPr lang="zh-CN" altLang="en-US" smtClean="0"/>
              <a:t>2021/2/26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D4A18-22CF-4744-B1EA-72D06519AF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3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86409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消防喷淋角钢槽钢支架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3" y="1355835"/>
            <a:ext cx="3831744" cy="2643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55835"/>
            <a:ext cx="3833223" cy="2736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21088"/>
            <a:ext cx="3841229" cy="2304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4" y="4221088"/>
            <a:ext cx="383174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24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爬梯护栏及垫板要求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96752"/>
            <a:ext cx="4799310" cy="5452180"/>
          </a:xfrm>
          <a:prstGeom prst="rect">
            <a:avLst/>
          </a:prstGeom>
        </p:spPr>
      </p:pic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96752"/>
            <a:ext cx="3672408" cy="2592287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56644"/>
            <a:ext cx="367240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31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加强板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6768752" cy="5040560"/>
          </a:xfrm>
        </p:spPr>
      </p:pic>
    </p:spTree>
    <p:extLst>
      <p:ext uri="{BB962C8B-B14F-4D97-AF65-F5344CB8AC3E}">
        <p14:creationId xmlns:p14="http://schemas.microsoft.com/office/powerpoint/2010/main" val="2896467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爬梯角钢要求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01866"/>
            <a:ext cx="3783634" cy="4095264"/>
          </a:xfr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00808"/>
            <a:ext cx="4686954" cy="409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53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格栅板切割位置要求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4392488" cy="5328592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760"/>
            <a:ext cx="417421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58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支架钻孔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4176464" cy="4896544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40768"/>
            <a:ext cx="4209653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04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爬梯转角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4248472" cy="5287953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791" y="1124744"/>
            <a:ext cx="4355697" cy="528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27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爬梯转角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4536504" cy="4751681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4244261" cy="475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47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半月板焊接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13076"/>
            <a:ext cx="4392487" cy="4897235"/>
          </a:xfr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03322"/>
            <a:ext cx="4211960" cy="489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44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半月板防腐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404354"/>
            <a:ext cx="4536503" cy="4525963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12776"/>
            <a:ext cx="41044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72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半月板安装焊接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2630"/>
            <a:ext cx="4320480" cy="3382593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2631"/>
            <a:ext cx="4283968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50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保温罐消防喷淋支架切割位置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8928992" cy="5184576"/>
          </a:xfrm>
        </p:spPr>
      </p:pic>
    </p:spTree>
    <p:extLst>
      <p:ext uri="{BB962C8B-B14F-4D97-AF65-F5344CB8AC3E}">
        <p14:creationId xmlns:p14="http://schemas.microsoft.com/office/powerpoint/2010/main" val="2229615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人孔盲板挂钩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43773"/>
            <a:ext cx="4295731" cy="2736304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52736"/>
            <a:ext cx="4320480" cy="27186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33056"/>
            <a:ext cx="4234177" cy="270715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869220"/>
            <a:ext cx="4320480" cy="277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47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人孔保温恢复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7992887" cy="5184576"/>
          </a:xfrm>
        </p:spPr>
      </p:pic>
    </p:spTree>
    <p:extLst>
      <p:ext uri="{BB962C8B-B14F-4D97-AF65-F5344CB8AC3E}">
        <p14:creationId xmlns:p14="http://schemas.microsoft.com/office/powerpoint/2010/main" val="353816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消防喷淋支架穿过保温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4104456" cy="5328592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68760"/>
            <a:ext cx="439248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621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消防喷淋支架穿过保温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96753"/>
            <a:ext cx="4320480" cy="5297478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96752"/>
            <a:ext cx="4320479" cy="529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消防喷淋管线法兰内外焊接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4248472" cy="2520280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96752"/>
            <a:ext cx="4055135" cy="24482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49528"/>
            <a:ext cx="4248472" cy="27133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061" y="3789635"/>
            <a:ext cx="4006098" cy="287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2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消防喷淋低点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4320480" cy="4868239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1196752"/>
            <a:ext cx="4262766" cy="486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7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泡沫发生器平台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96752"/>
            <a:ext cx="4320480" cy="5256584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464496" cy="5256584"/>
          </a:xfrm>
        </p:spPr>
      </p:pic>
    </p:spTree>
    <p:extLst>
      <p:ext uri="{BB962C8B-B14F-4D97-AF65-F5344CB8AC3E}">
        <p14:creationId xmlns:p14="http://schemas.microsoft.com/office/powerpoint/2010/main" val="2055127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泡沫发生器管线要求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6752"/>
            <a:ext cx="8640960" cy="5400600"/>
          </a:xfrm>
        </p:spPr>
      </p:pic>
    </p:spTree>
    <p:extLst>
      <p:ext uri="{BB962C8B-B14F-4D97-AF65-F5344CB8AC3E}">
        <p14:creationId xmlns:p14="http://schemas.microsoft.com/office/powerpoint/2010/main" val="2590989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环型护栏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02254"/>
            <a:ext cx="4392488" cy="5519063"/>
          </a:xfr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431374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32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环型通道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50173"/>
            <a:ext cx="4536504" cy="5219187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12776"/>
            <a:ext cx="4059898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47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环型护栏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88" y="1600200"/>
            <a:ext cx="7943023" cy="4525963"/>
          </a:xfrm>
        </p:spPr>
      </p:pic>
    </p:spTree>
    <p:extLst>
      <p:ext uri="{BB962C8B-B14F-4D97-AF65-F5344CB8AC3E}">
        <p14:creationId xmlns:p14="http://schemas.microsoft.com/office/powerpoint/2010/main" val="1908932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87</Words>
  <Application>Microsoft Office PowerPoint</Application>
  <PresentationFormat>全屏显示(4:3)</PresentationFormat>
  <Paragraphs>23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消防喷淋角钢槽钢支架</vt:lpstr>
      <vt:lpstr>保温罐消防喷淋支架切割位置</vt:lpstr>
      <vt:lpstr>消防喷淋管线法兰内外焊接</vt:lpstr>
      <vt:lpstr>消防喷淋低点</vt:lpstr>
      <vt:lpstr>泡沫发生器平台</vt:lpstr>
      <vt:lpstr>泡沫发生器管线要求</vt:lpstr>
      <vt:lpstr>环型护栏</vt:lpstr>
      <vt:lpstr>环型通道</vt:lpstr>
      <vt:lpstr>环型护栏</vt:lpstr>
      <vt:lpstr>爬梯护栏及垫板要求</vt:lpstr>
      <vt:lpstr>加强板</vt:lpstr>
      <vt:lpstr>爬梯角钢要求</vt:lpstr>
      <vt:lpstr>格栅板切割位置要求</vt:lpstr>
      <vt:lpstr>支架钻孔</vt:lpstr>
      <vt:lpstr>爬梯转角</vt:lpstr>
      <vt:lpstr>爬梯转角</vt:lpstr>
      <vt:lpstr>半月板焊接</vt:lpstr>
      <vt:lpstr>半月板防腐</vt:lpstr>
      <vt:lpstr>半月板安装焊接</vt:lpstr>
      <vt:lpstr>人孔盲板挂钩</vt:lpstr>
      <vt:lpstr>人孔保温恢复</vt:lpstr>
      <vt:lpstr>消防喷淋支架穿过保温</vt:lpstr>
      <vt:lpstr>消防喷淋支架穿过保温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支架角钢槽钢边角要求</dc:title>
  <dc:creator>Liuronhui</dc:creator>
  <cp:lastModifiedBy>Liuronhui</cp:lastModifiedBy>
  <cp:revision>68</cp:revision>
  <dcterms:created xsi:type="dcterms:W3CDTF">2021-01-20T05:41:19Z</dcterms:created>
  <dcterms:modified xsi:type="dcterms:W3CDTF">2021-02-26T04:22:07Z</dcterms:modified>
</cp:coreProperties>
</file>